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906000" type="A4"/>
  <p:notesSz cx="6888163" cy="100203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3210"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de-DE" dirty="0"/>
          </a:p>
        </p:txBody>
      </p:sp>
      <p:sp>
        <p:nvSpPr>
          <p:cNvPr id="3" name="Datumsplatzhalt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D24C94D8-C9D4-4F12-AC31-5392B45BE788}" type="datetimeFigureOut">
              <a:rPr lang="de-DE" smtClean="0"/>
              <a:t>19.09.2020</a:t>
            </a:fld>
            <a:endParaRPr lang="de-DE" dirty="0"/>
          </a:p>
        </p:txBody>
      </p:sp>
      <p:sp>
        <p:nvSpPr>
          <p:cNvPr id="4" name="Folienbildplatzhalter 3"/>
          <p:cNvSpPr>
            <a:spLocks noGrp="1" noRot="1" noChangeAspect="1"/>
          </p:cNvSpPr>
          <p:nvPr>
            <p:ph type="sldImg" idx="2"/>
          </p:nvPr>
        </p:nvSpPr>
        <p:spPr>
          <a:xfrm>
            <a:off x="2274888" y="1252538"/>
            <a:ext cx="2338387" cy="3381375"/>
          </a:xfrm>
          <a:prstGeom prst="rect">
            <a:avLst/>
          </a:prstGeom>
          <a:noFill/>
          <a:ln w="12700">
            <a:solidFill>
              <a:prstClr val="black"/>
            </a:solidFill>
          </a:ln>
        </p:spPr>
        <p:txBody>
          <a:bodyPr vert="horz" lIns="96616" tIns="48308" rIns="96616" bIns="48308" rtlCol="0" anchor="ctr"/>
          <a:lstStyle/>
          <a:p>
            <a:endParaRPr lang="de-DE" dirty="0"/>
          </a:p>
        </p:txBody>
      </p:sp>
      <p:sp>
        <p:nvSpPr>
          <p:cNvPr id="5" name="Notizenplatzhalt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de-DE" dirty="0"/>
          </a:p>
        </p:txBody>
      </p:sp>
      <p:sp>
        <p:nvSpPr>
          <p:cNvPr id="7" name="Foliennummernplatzhalt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CE7945CA-B3C6-458E-8FD2-D4B313A571C3}" type="slidenum">
              <a:rPr lang="de-DE" smtClean="0"/>
              <a:t>‹Nr.›</a:t>
            </a:fld>
            <a:endParaRPr lang="de-DE" dirty="0"/>
          </a:p>
        </p:txBody>
      </p:sp>
    </p:spTree>
    <p:extLst>
      <p:ext uri="{BB962C8B-B14F-4D97-AF65-F5344CB8AC3E}">
        <p14:creationId xmlns:p14="http://schemas.microsoft.com/office/powerpoint/2010/main" val="3207306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E7945CA-B3C6-458E-8FD2-D4B313A571C3}" type="slidenum">
              <a:rPr lang="de-DE" smtClean="0"/>
              <a:t>1</a:t>
            </a:fld>
            <a:endParaRPr lang="de-DE" dirty="0"/>
          </a:p>
        </p:txBody>
      </p:sp>
    </p:spTree>
    <p:extLst>
      <p:ext uri="{BB962C8B-B14F-4D97-AF65-F5344CB8AC3E}">
        <p14:creationId xmlns:p14="http://schemas.microsoft.com/office/powerpoint/2010/main" val="3351347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Titelmasterformat durch Klicken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30898A3D-F87E-4BE0-9184-921CBAB1C19B}" type="datetimeFigureOut">
              <a:rPr lang="de-DE" smtClean="0"/>
              <a:t>19.09.2020</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4BA77F65-3417-406A-BCAF-7422AAADC07A}" type="slidenum">
              <a:rPr lang="de-DE" smtClean="0"/>
              <a:t>‹Nr.›</a:t>
            </a:fld>
            <a:endParaRPr lang="de-DE" dirty="0"/>
          </a:p>
        </p:txBody>
      </p:sp>
    </p:spTree>
    <p:extLst>
      <p:ext uri="{BB962C8B-B14F-4D97-AF65-F5344CB8AC3E}">
        <p14:creationId xmlns:p14="http://schemas.microsoft.com/office/powerpoint/2010/main" val="3133110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0898A3D-F87E-4BE0-9184-921CBAB1C19B}" type="datetimeFigureOut">
              <a:rPr lang="de-DE" smtClean="0"/>
              <a:t>19.09.2020</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4BA77F65-3417-406A-BCAF-7422AAADC07A}" type="slidenum">
              <a:rPr lang="de-DE" smtClean="0"/>
              <a:t>‹Nr.›</a:t>
            </a:fld>
            <a:endParaRPr lang="de-DE" dirty="0"/>
          </a:p>
        </p:txBody>
      </p:sp>
    </p:spTree>
    <p:extLst>
      <p:ext uri="{BB962C8B-B14F-4D97-AF65-F5344CB8AC3E}">
        <p14:creationId xmlns:p14="http://schemas.microsoft.com/office/powerpoint/2010/main" val="2030437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0898A3D-F87E-4BE0-9184-921CBAB1C19B}" type="datetimeFigureOut">
              <a:rPr lang="de-DE" smtClean="0"/>
              <a:t>19.09.2020</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4BA77F65-3417-406A-BCAF-7422AAADC07A}" type="slidenum">
              <a:rPr lang="de-DE" smtClean="0"/>
              <a:t>‹Nr.›</a:t>
            </a:fld>
            <a:endParaRPr lang="de-DE" dirty="0"/>
          </a:p>
        </p:txBody>
      </p:sp>
    </p:spTree>
    <p:extLst>
      <p:ext uri="{BB962C8B-B14F-4D97-AF65-F5344CB8AC3E}">
        <p14:creationId xmlns:p14="http://schemas.microsoft.com/office/powerpoint/2010/main" val="753643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0898A3D-F87E-4BE0-9184-921CBAB1C19B}" type="datetimeFigureOut">
              <a:rPr lang="de-DE" smtClean="0"/>
              <a:t>19.09.2020</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4BA77F65-3417-406A-BCAF-7422AAADC07A}" type="slidenum">
              <a:rPr lang="de-DE" smtClean="0"/>
              <a:t>‹Nr.›</a:t>
            </a:fld>
            <a:endParaRPr lang="de-DE" dirty="0"/>
          </a:p>
        </p:txBody>
      </p:sp>
    </p:spTree>
    <p:extLst>
      <p:ext uri="{BB962C8B-B14F-4D97-AF65-F5344CB8AC3E}">
        <p14:creationId xmlns:p14="http://schemas.microsoft.com/office/powerpoint/2010/main" val="963631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Titelmasterformat durch Klicken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30898A3D-F87E-4BE0-9184-921CBAB1C19B}" type="datetimeFigureOut">
              <a:rPr lang="de-DE" smtClean="0"/>
              <a:t>19.09.2020</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4BA77F65-3417-406A-BCAF-7422AAADC07A}" type="slidenum">
              <a:rPr lang="de-DE" smtClean="0"/>
              <a:t>‹Nr.›</a:t>
            </a:fld>
            <a:endParaRPr lang="de-DE" dirty="0"/>
          </a:p>
        </p:txBody>
      </p:sp>
    </p:spTree>
    <p:extLst>
      <p:ext uri="{BB962C8B-B14F-4D97-AF65-F5344CB8AC3E}">
        <p14:creationId xmlns:p14="http://schemas.microsoft.com/office/powerpoint/2010/main" val="1462456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30898A3D-F87E-4BE0-9184-921CBAB1C19B}" type="datetimeFigureOut">
              <a:rPr lang="de-DE" smtClean="0"/>
              <a:t>19.09.2020</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4BA77F65-3417-406A-BCAF-7422AAADC07A}" type="slidenum">
              <a:rPr lang="de-DE" smtClean="0"/>
              <a:t>‹Nr.›</a:t>
            </a:fld>
            <a:endParaRPr lang="de-DE" dirty="0"/>
          </a:p>
        </p:txBody>
      </p:sp>
    </p:spTree>
    <p:extLst>
      <p:ext uri="{BB962C8B-B14F-4D97-AF65-F5344CB8AC3E}">
        <p14:creationId xmlns:p14="http://schemas.microsoft.com/office/powerpoint/2010/main" val="223286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Textmasterformat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Textmasterformat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30898A3D-F87E-4BE0-9184-921CBAB1C19B}" type="datetimeFigureOut">
              <a:rPr lang="de-DE" smtClean="0"/>
              <a:t>19.09.2020</a:t>
            </a:fld>
            <a:endParaRPr lang="de-DE" dirty="0"/>
          </a:p>
        </p:txBody>
      </p:sp>
      <p:sp>
        <p:nvSpPr>
          <p:cNvPr id="8" name="Footer Placeholder 7"/>
          <p:cNvSpPr>
            <a:spLocks noGrp="1"/>
          </p:cNvSpPr>
          <p:nvPr>
            <p:ph type="ftr" sz="quarter" idx="11"/>
          </p:nvPr>
        </p:nvSpPr>
        <p:spPr/>
        <p:txBody>
          <a:bodyPr/>
          <a:lstStyle/>
          <a:p>
            <a:endParaRPr lang="de-DE" dirty="0"/>
          </a:p>
        </p:txBody>
      </p:sp>
      <p:sp>
        <p:nvSpPr>
          <p:cNvPr id="9" name="Slide Number Placeholder 8"/>
          <p:cNvSpPr>
            <a:spLocks noGrp="1"/>
          </p:cNvSpPr>
          <p:nvPr>
            <p:ph type="sldNum" sz="quarter" idx="12"/>
          </p:nvPr>
        </p:nvSpPr>
        <p:spPr/>
        <p:txBody>
          <a:bodyPr/>
          <a:lstStyle/>
          <a:p>
            <a:fld id="{4BA77F65-3417-406A-BCAF-7422AAADC07A}" type="slidenum">
              <a:rPr lang="de-DE" smtClean="0"/>
              <a:t>‹Nr.›</a:t>
            </a:fld>
            <a:endParaRPr lang="de-DE" dirty="0"/>
          </a:p>
        </p:txBody>
      </p:sp>
    </p:spTree>
    <p:extLst>
      <p:ext uri="{BB962C8B-B14F-4D97-AF65-F5344CB8AC3E}">
        <p14:creationId xmlns:p14="http://schemas.microsoft.com/office/powerpoint/2010/main" val="3779089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30898A3D-F87E-4BE0-9184-921CBAB1C19B}" type="datetimeFigureOut">
              <a:rPr lang="de-DE" smtClean="0"/>
              <a:t>19.09.2020</a:t>
            </a:fld>
            <a:endParaRPr lang="de-DE" dirty="0"/>
          </a:p>
        </p:txBody>
      </p:sp>
      <p:sp>
        <p:nvSpPr>
          <p:cNvPr id="4" name="Footer Placeholder 3"/>
          <p:cNvSpPr>
            <a:spLocks noGrp="1"/>
          </p:cNvSpPr>
          <p:nvPr>
            <p:ph type="ftr" sz="quarter" idx="11"/>
          </p:nvPr>
        </p:nvSpPr>
        <p:spPr/>
        <p:txBody>
          <a:bodyPr/>
          <a:lstStyle/>
          <a:p>
            <a:endParaRPr lang="de-DE" dirty="0"/>
          </a:p>
        </p:txBody>
      </p:sp>
      <p:sp>
        <p:nvSpPr>
          <p:cNvPr id="5" name="Slide Number Placeholder 4"/>
          <p:cNvSpPr>
            <a:spLocks noGrp="1"/>
          </p:cNvSpPr>
          <p:nvPr>
            <p:ph type="sldNum" sz="quarter" idx="12"/>
          </p:nvPr>
        </p:nvSpPr>
        <p:spPr/>
        <p:txBody>
          <a:bodyPr/>
          <a:lstStyle/>
          <a:p>
            <a:fld id="{4BA77F65-3417-406A-BCAF-7422AAADC07A}" type="slidenum">
              <a:rPr lang="de-DE" smtClean="0"/>
              <a:t>‹Nr.›</a:t>
            </a:fld>
            <a:endParaRPr lang="de-DE" dirty="0"/>
          </a:p>
        </p:txBody>
      </p:sp>
    </p:spTree>
    <p:extLst>
      <p:ext uri="{BB962C8B-B14F-4D97-AF65-F5344CB8AC3E}">
        <p14:creationId xmlns:p14="http://schemas.microsoft.com/office/powerpoint/2010/main" val="3399579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98A3D-F87E-4BE0-9184-921CBAB1C19B}" type="datetimeFigureOut">
              <a:rPr lang="de-DE" smtClean="0"/>
              <a:t>19.09.2020</a:t>
            </a:fld>
            <a:endParaRPr lang="de-DE" dirty="0"/>
          </a:p>
        </p:txBody>
      </p:sp>
      <p:sp>
        <p:nvSpPr>
          <p:cNvPr id="3" name="Footer Placeholder 2"/>
          <p:cNvSpPr>
            <a:spLocks noGrp="1"/>
          </p:cNvSpPr>
          <p:nvPr>
            <p:ph type="ftr" sz="quarter" idx="11"/>
          </p:nvPr>
        </p:nvSpPr>
        <p:spPr/>
        <p:txBody>
          <a:bodyPr/>
          <a:lstStyle/>
          <a:p>
            <a:endParaRPr lang="de-DE" dirty="0"/>
          </a:p>
        </p:txBody>
      </p:sp>
      <p:sp>
        <p:nvSpPr>
          <p:cNvPr id="4" name="Slide Number Placeholder 3"/>
          <p:cNvSpPr>
            <a:spLocks noGrp="1"/>
          </p:cNvSpPr>
          <p:nvPr>
            <p:ph type="sldNum" sz="quarter" idx="12"/>
          </p:nvPr>
        </p:nvSpPr>
        <p:spPr/>
        <p:txBody>
          <a:bodyPr/>
          <a:lstStyle/>
          <a:p>
            <a:fld id="{4BA77F65-3417-406A-BCAF-7422AAADC07A}" type="slidenum">
              <a:rPr lang="de-DE" smtClean="0"/>
              <a:t>‹Nr.›</a:t>
            </a:fld>
            <a:endParaRPr lang="de-DE" dirty="0"/>
          </a:p>
        </p:txBody>
      </p:sp>
    </p:spTree>
    <p:extLst>
      <p:ext uri="{BB962C8B-B14F-4D97-AF65-F5344CB8AC3E}">
        <p14:creationId xmlns:p14="http://schemas.microsoft.com/office/powerpoint/2010/main" val="2876218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Titelmasterformat durch Klicken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Textmasterformat bearbeiten</a:t>
            </a:r>
          </a:p>
        </p:txBody>
      </p:sp>
      <p:sp>
        <p:nvSpPr>
          <p:cNvPr id="5" name="Date Placeholder 4"/>
          <p:cNvSpPr>
            <a:spLocks noGrp="1"/>
          </p:cNvSpPr>
          <p:nvPr>
            <p:ph type="dt" sz="half" idx="10"/>
          </p:nvPr>
        </p:nvSpPr>
        <p:spPr/>
        <p:txBody>
          <a:bodyPr/>
          <a:lstStyle/>
          <a:p>
            <a:fld id="{30898A3D-F87E-4BE0-9184-921CBAB1C19B}" type="datetimeFigureOut">
              <a:rPr lang="de-DE" smtClean="0"/>
              <a:t>19.09.2020</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4BA77F65-3417-406A-BCAF-7422AAADC07A}" type="slidenum">
              <a:rPr lang="de-DE" smtClean="0"/>
              <a:t>‹Nr.›</a:t>
            </a:fld>
            <a:endParaRPr lang="de-DE" dirty="0"/>
          </a:p>
        </p:txBody>
      </p:sp>
    </p:spTree>
    <p:extLst>
      <p:ext uri="{BB962C8B-B14F-4D97-AF65-F5344CB8AC3E}">
        <p14:creationId xmlns:p14="http://schemas.microsoft.com/office/powerpoint/2010/main" val="432186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dirty="0"/>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Textmasterformat bearbeiten</a:t>
            </a:r>
          </a:p>
        </p:txBody>
      </p:sp>
      <p:sp>
        <p:nvSpPr>
          <p:cNvPr id="5" name="Date Placeholder 4"/>
          <p:cNvSpPr>
            <a:spLocks noGrp="1"/>
          </p:cNvSpPr>
          <p:nvPr>
            <p:ph type="dt" sz="half" idx="10"/>
          </p:nvPr>
        </p:nvSpPr>
        <p:spPr/>
        <p:txBody>
          <a:bodyPr/>
          <a:lstStyle/>
          <a:p>
            <a:fld id="{30898A3D-F87E-4BE0-9184-921CBAB1C19B}" type="datetimeFigureOut">
              <a:rPr lang="de-DE" smtClean="0"/>
              <a:t>19.09.2020</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4BA77F65-3417-406A-BCAF-7422AAADC07A}" type="slidenum">
              <a:rPr lang="de-DE" smtClean="0"/>
              <a:t>‹Nr.›</a:t>
            </a:fld>
            <a:endParaRPr lang="de-DE" dirty="0"/>
          </a:p>
        </p:txBody>
      </p:sp>
    </p:spTree>
    <p:extLst>
      <p:ext uri="{BB962C8B-B14F-4D97-AF65-F5344CB8AC3E}">
        <p14:creationId xmlns:p14="http://schemas.microsoft.com/office/powerpoint/2010/main" val="1008529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0898A3D-F87E-4BE0-9184-921CBAB1C19B}" type="datetimeFigureOut">
              <a:rPr lang="de-DE" smtClean="0"/>
              <a:t>19.09.2020</a:t>
            </a:fld>
            <a:endParaRPr lang="de-DE"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BA77F65-3417-406A-BCAF-7422AAADC07A}" type="slidenum">
              <a:rPr lang="de-DE" smtClean="0"/>
              <a:t>‹Nr.›</a:t>
            </a:fld>
            <a:endParaRPr lang="de-DE" dirty="0"/>
          </a:p>
        </p:txBody>
      </p:sp>
    </p:spTree>
    <p:extLst>
      <p:ext uri="{BB962C8B-B14F-4D97-AF65-F5344CB8AC3E}">
        <p14:creationId xmlns:p14="http://schemas.microsoft.com/office/powerpoint/2010/main" val="2878093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Grafik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0467" y="557126"/>
            <a:ext cx="2188633" cy="1460245"/>
          </a:xfrm>
          <a:prstGeom prst="rect">
            <a:avLst/>
          </a:prstGeom>
        </p:spPr>
      </p:pic>
      <p:pic>
        <p:nvPicPr>
          <p:cNvPr id="4" name="Grafik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58900" y="491431"/>
            <a:ext cx="1062319" cy="1159314"/>
          </a:xfrm>
          <a:prstGeom prst="rect">
            <a:avLst/>
          </a:prstGeom>
        </p:spPr>
      </p:pic>
      <p:sp>
        <p:nvSpPr>
          <p:cNvPr id="3" name="Rechteck 2"/>
          <p:cNvSpPr/>
          <p:nvPr/>
        </p:nvSpPr>
        <p:spPr>
          <a:xfrm>
            <a:off x="877364" y="1891606"/>
            <a:ext cx="4866205" cy="830997"/>
          </a:xfrm>
          <a:prstGeom prst="rect">
            <a:avLst/>
          </a:prstGeom>
          <a:noFill/>
        </p:spPr>
        <p:txBody>
          <a:bodyPr wrap="none" lIns="91440" tIns="45720" rIns="91440" bIns="45720">
            <a:spAutoFit/>
          </a:bodyPr>
          <a:lstStyle/>
          <a:p>
            <a:pPr algn="ctr"/>
            <a:r>
              <a:rPr lang="de-DE" sz="2400" b="0" cap="none" spc="0" dirty="0">
                <a:ln w="0"/>
                <a:solidFill>
                  <a:schemeClr val="tx1"/>
                </a:solidFill>
                <a:effectLst>
                  <a:outerShdw blurRad="38100" dist="19050" dir="2700000" algn="tl" rotWithShape="0">
                    <a:schemeClr val="dk1">
                      <a:alpha val="40000"/>
                    </a:schemeClr>
                  </a:outerShdw>
                </a:effectLst>
              </a:rPr>
              <a:t>Dressurturnier vom 25. bis 27.9.2020</a:t>
            </a:r>
          </a:p>
          <a:p>
            <a:pPr algn="ctr"/>
            <a:r>
              <a:rPr lang="de-DE" sz="2400" dirty="0">
                <a:ln w="0"/>
                <a:effectLst>
                  <a:outerShdw blurRad="38100" dist="19050" dir="2700000" algn="tl" rotWithShape="0">
                    <a:schemeClr val="dk1">
                      <a:alpha val="40000"/>
                    </a:schemeClr>
                  </a:outerShdw>
                </a:effectLst>
              </a:rPr>
              <a:t>Reit- und Fahrverein Hoisdorf u.U.e.V.</a:t>
            </a:r>
            <a:endParaRPr lang="de-DE" sz="2400" b="0" cap="none" spc="0" dirty="0">
              <a:ln w="0"/>
              <a:solidFill>
                <a:schemeClr val="tx1"/>
              </a:solidFill>
              <a:effectLst>
                <a:outerShdw blurRad="38100" dist="19050" dir="2700000" algn="tl" rotWithShape="0">
                  <a:schemeClr val="dk1">
                    <a:alpha val="40000"/>
                  </a:schemeClr>
                </a:outerShdw>
              </a:effectLst>
            </a:endParaRPr>
          </a:p>
        </p:txBody>
      </p:sp>
      <p:sp>
        <p:nvSpPr>
          <p:cNvPr id="5" name="Rechteck 4"/>
          <p:cNvSpPr/>
          <p:nvPr/>
        </p:nvSpPr>
        <p:spPr>
          <a:xfrm>
            <a:off x="4714240" y="7152640"/>
            <a:ext cx="101600" cy="812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Rechteck 7"/>
          <p:cNvSpPr/>
          <p:nvPr/>
        </p:nvSpPr>
        <p:spPr>
          <a:xfrm>
            <a:off x="4734560" y="6075680"/>
            <a:ext cx="60960" cy="193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Rechteck 1"/>
          <p:cNvSpPr/>
          <p:nvPr/>
        </p:nvSpPr>
        <p:spPr>
          <a:xfrm>
            <a:off x="41607" y="4028718"/>
            <a:ext cx="6319699" cy="1107996"/>
          </a:xfrm>
          <a:prstGeom prst="rect">
            <a:avLst/>
          </a:prstGeom>
          <a:noFill/>
        </p:spPr>
        <p:txBody>
          <a:bodyPr wrap="square" lIns="91440" tIns="45720" rIns="91440" bIns="45720">
            <a:spAutoFit/>
          </a:bodyPr>
          <a:lstStyle/>
          <a:p>
            <a:pPr algn="ctr"/>
            <a:r>
              <a:rPr lang="de-DE" sz="1800" dirty="0">
                <a:effectLst/>
                <a:latin typeface="Arial" panose="020B0604020202020204" pitchFamily="34" charset="0"/>
                <a:ea typeface="Times New Roman" panose="02020603050405020304" pitchFamily="18" charset="0"/>
                <a:cs typeface="Times New Roman" panose="02020603050405020304" pitchFamily="18" charset="0"/>
              </a:rPr>
              <a:t>Der  Hygienebeauftragte  Dr. Cevin Pohlmann </a:t>
            </a:r>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wir</a:t>
            </a:r>
            <a:r>
              <a:rPr lang="de-DE" sz="1800" dirty="0">
                <a:effectLst/>
                <a:latin typeface="Arial" panose="020B0604020202020204" pitchFamily="34" charset="0"/>
                <a:ea typeface="Times New Roman" panose="02020603050405020304" pitchFamily="18" charset="0"/>
                <a:cs typeface="Times New Roman" panose="02020603050405020304" pitchFamily="18" charset="0"/>
              </a:rPr>
              <a:t>d die Einhaltung dieser Bestimmungen kontrollieren und ist Ansprechpartner für sämtlich Fragen zu diesem Thema.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de-DE" sz="1200" b="0" cap="none" spc="0" dirty="0">
              <a:ln w="0"/>
              <a:solidFill>
                <a:srgbClr val="FF0000"/>
              </a:solidFill>
              <a:effectLst>
                <a:outerShdw blurRad="38100" dist="19050" dir="2700000" algn="tl" rotWithShape="0">
                  <a:schemeClr val="dk1">
                    <a:alpha val="40000"/>
                  </a:schemeClr>
                </a:outerShdw>
              </a:effectLst>
            </a:endParaRPr>
          </a:p>
        </p:txBody>
      </p:sp>
      <p:sp>
        <p:nvSpPr>
          <p:cNvPr id="6" name="Rechteck 5"/>
          <p:cNvSpPr/>
          <p:nvPr/>
        </p:nvSpPr>
        <p:spPr>
          <a:xfrm>
            <a:off x="1408561" y="5279490"/>
            <a:ext cx="3585790" cy="646331"/>
          </a:xfrm>
          <a:prstGeom prst="rect">
            <a:avLst/>
          </a:prstGeom>
          <a:noFill/>
        </p:spPr>
        <p:txBody>
          <a:bodyPr wrap="none" lIns="91440" tIns="45720" rIns="91440" bIns="45720">
            <a:spAutoFit/>
          </a:bodyPr>
          <a:lstStyle/>
          <a:p>
            <a:pPr algn="ctr"/>
            <a:r>
              <a:rPr lang="de-DE" b="1" dirty="0">
                <a:effectLst/>
                <a:latin typeface="Arial" panose="020B0604020202020204" pitchFamily="34" charset="0"/>
                <a:ea typeface="Times New Roman" panose="02020603050405020304" pitchFamily="18" charset="0"/>
              </a:rPr>
              <a:t>CORONA-Verhaltensregeln</a:t>
            </a:r>
            <a:r>
              <a:rPr lang="de-DE" b="1" u="sng" cap="none" spc="0" dirty="0">
                <a:ln w="0"/>
                <a:effectLst>
                  <a:outerShdw blurRad="38100" dist="19050" dir="2700000" algn="tl" rotWithShape="0">
                    <a:schemeClr val="dk1">
                      <a:alpha val="40000"/>
                    </a:schemeClr>
                  </a:outerShdw>
                </a:effectLst>
              </a:rPr>
              <a:t> </a:t>
            </a:r>
          </a:p>
          <a:p>
            <a:pPr algn="ctr"/>
            <a:r>
              <a:rPr lang="de-DE" b="1" cap="none" spc="0" dirty="0">
                <a:ln w="0"/>
                <a:effectLst>
                  <a:outerShdw blurRad="38100" dist="19050" dir="2700000" algn="tl" rotWithShape="0">
                    <a:schemeClr val="dk1">
                      <a:alpha val="40000"/>
                    </a:schemeClr>
                  </a:outerShdw>
                </a:effectLst>
              </a:rPr>
              <a:t>auf dem gesamten  Turniergelände</a:t>
            </a:r>
            <a:r>
              <a:rPr lang="de-DE" sz="1400" b="1" u="sng" cap="none" spc="0" dirty="0">
                <a:ln w="0"/>
                <a:effectLst>
                  <a:outerShdw blurRad="38100" dist="19050" dir="2700000" algn="tl" rotWithShape="0">
                    <a:schemeClr val="dk1">
                      <a:alpha val="40000"/>
                    </a:schemeClr>
                  </a:outerShdw>
                </a:effectLst>
              </a:rPr>
              <a:t>:</a:t>
            </a:r>
            <a:r>
              <a:rPr lang="de-DE" sz="1200" b="0" cap="none" spc="0" dirty="0">
                <a:ln w="0"/>
                <a:effectLst>
                  <a:outerShdw blurRad="38100" dist="19050" dir="2700000" algn="tl" rotWithShape="0">
                    <a:schemeClr val="dk1">
                      <a:alpha val="40000"/>
                    </a:schemeClr>
                  </a:outerShdw>
                </a:effectLst>
              </a:rPr>
              <a:t>.</a:t>
            </a:r>
          </a:p>
        </p:txBody>
      </p:sp>
      <p:sp>
        <p:nvSpPr>
          <p:cNvPr id="7" name="Textfeld 6">
            <a:extLst>
              <a:ext uri="{FF2B5EF4-FFF2-40B4-BE49-F238E27FC236}">
                <a16:creationId xmlns:a16="http://schemas.microsoft.com/office/drawing/2014/main" id="{74E447F7-C359-44F1-BE26-42CA2FB3D917}"/>
              </a:ext>
            </a:extLst>
          </p:cNvPr>
          <p:cNvSpPr txBox="1"/>
          <p:nvPr/>
        </p:nvSpPr>
        <p:spPr>
          <a:xfrm>
            <a:off x="877364" y="2963464"/>
            <a:ext cx="5364286" cy="966483"/>
          </a:xfrm>
          <a:prstGeom prst="rect">
            <a:avLst/>
          </a:prstGeom>
          <a:noFill/>
        </p:spPr>
        <p:txBody>
          <a:bodyPr wrap="square" rtlCol="0">
            <a:spAutoFit/>
          </a:bodyPr>
          <a:lstStyle/>
          <a:p>
            <a:pPr>
              <a:lnSpc>
                <a:spcPct val="107000"/>
              </a:lnSpc>
              <a:spcAft>
                <a:spcPts val="800"/>
              </a:spcAft>
            </a:pPr>
            <a:r>
              <a:rPr lang="de-DE" dirty="0">
                <a:effectLst/>
                <a:latin typeface="Arial" panose="020B0604020202020204" pitchFamily="34" charset="0"/>
                <a:ea typeface="Times New Roman" panose="02020603050405020304" pitchFamily="18" charset="0"/>
                <a:cs typeface="Times New Roman" panose="02020603050405020304" pitchFamily="18" charset="0"/>
              </a:rPr>
              <a:t>Auf dem gesamten Turniergelände sind die vom                           Land Schleswig-Holstein aktuell geltenden Abstands -und Hygienerichtlinien einzuhalten.</a:t>
            </a:r>
            <a:endParaRPr lang="de-DE"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feld 8">
            <a:extLst>
              <a:ext uri="{FF2B5EF4-FFF2-40B4-BE49-F238E27FC236}">
                <a16:creationId xmlns:a16="http://schemas.microsoft.com/office/drawing/2014/main" id="{609C48E3-CD4A-4B5B-A8DC-6720D9B3131E}"/>
              </a:ext>
            </a:extLst>
          </p:cNvPr>
          <p:cNvSpPr txBox="1"/>
          <p:nvPr/>
        </p:nvSpPr>
        <p:spPr>
          <a:xfrm>
            <a:off x="244887" y="6268720"/>
            <a:ext cx="6207849" cy="3042821"/>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cs typeface="Times New Roman" panose="02020603050405020304" pitchFamily="18" charset="0"/>
              </a:rPr>
              <a:t>mindestens   1,50m Abstand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cs typeface="Times New Roman" panose="02020603050405020304" pitchFamily="18" charset="0"/>
              </a:rPr>
              <a:t>Hände desinfizieren an den hierfür aufgestellten Hygienestationen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cs typeface="Times New Roman" panose="02020603050405020304" pitchFamily="18" charset="0"/>
              </a:rPr>
              <a:t>in allen geschlossenen Räumen muss ein Mund -und   Nasenschutz getragen werden</a:t>
            </a:r>
            <a:r>
              <a:rPr lang="de-DE" dirty="0">
                <a:latin typeface="Arial" panose="020B0604020202020204" pitchFamily="34" charset="0"/>
                <a:ea typeface="Times New Roman" panose="02020603050405020304" pitchFamily="18" charset="0"/>
                <a:cs typeface="Times New Roman" panose="02020603050405020304" pitchFamily="18" charset="0"/>
              </a:rPr>
              <a:t>, dies gilt auch dort, wo der Mindestabstand nicht eingehalten werden kann,</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cs typeface="Times New Roman" panose="02020603050405020304" pitchFamily="18" charset="0"/>
              </a:rPr>
              <a:t>Zutritt zum Veranstaltungsgelände haben ausschließlich Personen ohne Krankheitssymptome, die für eine Infektion mit dem Coronavirus typisch sind.</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2242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FD7EA5F-E0C1-43BA-B2E6-1693C22A380D}"/>
              </a:ext>
            </a:extLst>
          </p:cNvPr>
          <p:cNvSpPr txBox="1"/>
          <p:nvPr/>
        </p:nvSpPr>
        <p:spPr>
          <a:xfrm>
            <a:off x="622300" y="0"/>
            <a:ext cx="5613400" cy="10642914"/>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cs typeface="Times New Roman" panose="02020603050405020304" pitchFamily="18" charset="0"/>
              </a:rPr>
              <a:t>Wir sind verpflichtet, die Kontaktdaten aller anwesenden Menschen zu erfassen.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de-DE" sz="1800" dirty="0">
                <a:effectLst/>
                <a:latin typeface="Arial" panose="020B0604020202020204" pitchFamily="34" charset="0"/>
                <a:ea typeface="Times New Roman" panose="02020603050405020304" pitchFamily="18" charset="0"/>
                <a:cs typeface="Times New Roman" panose="02020603050405020304" pitchFamily="18" charset="0"/>
              </a:rPr>
              <a:t>Bitte deshalb unbedingt den </a:t>
            </a:r>
            <a:r>
              <a:rPr lang="de-DE" sz="1800" b="1" dirty="0">
                <a:effectLst/>
                <a:latin typeface="Arial" panose="020B0604020202020204" pitchFamily="34" charset="0"/>
                <a:ea typeface="Times New Roman" panose="02020603050405020304" pitchFamily="18" charset="0"/>
                <a:cs typeface="Times New Roman" panose="02020603050405020304" pitchFamily="18" charset="0"/>
              </a:rPr>
              <a:t>Anwesenheitsnachweis</a:t>
            </a:r>
            <a:r>
              <a:rPr lang="de-DE" sz="1800" dirty="0">
                <a:effectLst/>
                <a:latin typeface="Arial" panose="020B0604020202020204" pitchFamily="34" charset="0"/>
                <a:ea typeface="Times New Roman" panose="02020603050405020304" pitchFamily="18" charset="0"/>
                <a:cs typeface="Times New Roman" panose="02020603050405020304" pitchFamily="18" charset="0"/>
              </a:rPr>
              <a:t> vollständig ausgefüllt für jede Person mitbringen und an der Eingangskontrolle bei Ankunft abgeben. Dieser ist Voraussetzung zum Betreten des Turniergeländes.</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de-DE" sz="1800" dirty="0">
                <a:effectLst/>
                <a:latin typeface="Arial" panose="020B0604020202020204" pitchFamily="34" charset="0"/>
                <a:ea typeface="Times New Roman" panose="02020603050405020304" pitchFamily="18" charset="0"/>
                <a:cs typeface="Times New Roman" panose="02020603050405020304" pitchFamily="18" charset="0"/>
              </a:rPr>
              <a:t>Bei der Eingangskontrolle erfolgt auch die Ausgabe der Tagesbänder. Diese sind am Handgelenk zu befestigen und bei Verlangen vorzuweisen. Ohne Tagesband gibt es keinen Einlass zum Turniergelände.  An jedem Veranstaltungstag ist ein neuer Anwesenheitsnachweis abzugeben.</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cs typeface="Times New Roman" panose="02020603050405020304" pitchFamily="18" charset="0"/>
              </a:rPr>
              <a:t>Auf dem Parkplatz ist zwischen den Transportfahrzeugen  ein Abstand von mind.         3 Metern einzuhalten.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cs typeface="Times New Roman" panose="02020603050405020304" pitchFamily="18" charset="0"/>
              </a:rPr>
              <a:t>Die Meldestelle darf nur unter Einhaltung der </a:t>
            </a:r>
            <a:r>
              <a:rPr lang="de-DE" sz="1800" dirty="0" err="1">
                <a:effectLst/>
                <a:latin typeface="Arial" panose="020B0604020202020204" pitchFamily="34" charset="0"/>
                <a:ea typeface="Times New Roman" panose="02020603050405020304" pitchFamily="18" charset="0"/>
                <a:cs typeface="Times New Roman" panose="02020603050405020304" pitchFamily="18" charset="0"/>
              </a:rPr>
              <a:t>Coronarichtlinien</a:t>
            </a:r>
            <a:r>
              <a:rPr lang="de-DE" sz="1800" dirty="0">
                <a:effectLst/>
                <a:latin typeface="Arial" panose="020B0604020202020204" pitchFamily="34" charset="0"/>
                <a:ea typeface="Times New Roman" panose="02020603050405020304" pitchFamily="18" charset="0"/>
                <a:cs typeface="Times New Roman" panose="02020603050405020304" pitchFamily="18" charset="0"/>
              </a:rPr>
              <a:t> </a:t>
            </a: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dirty="0">
                <a:effectLst/>
                <a:latin typeface="Arial" panose="020B0604020202020204" pitchFamily="34" charset="0"/>
                <a:ea typeface="Times New Roman" panose="02020603050405020304" pitchFamily="18" charset="0"/>
                <a:cs typeface="Times New Roman" panose="02020603050405020304" pitchFamily="18" charset="0"/>
              </a:rPr>
              <a:t>einzeln betreten werden. </a:t>
            </a:r>
          </a:p>
          <a:p>
            <a:pPr marL="285750" lvl="0" indent="-285750">
              <a:lnSpc>
                <a:spcPct val="107000"/>
              </a:lnSpc>
              <a:spcAft>
                <a:spcPts val="800"/>
              </a:spcAft>
              <a:buFont typeface="Arial" panose="020B0604020202020204" pitchFamily="34" charset="0"/>
              <a:buChar char="•"/>
            </a:pPr>
            <a:r>
              <a:rPr lang="de-DE" dirty="0">
                <a:latin typeface="Arial" panose="020B0604020202020204" pitchFamily="34" charset="0"/>
                <a:cs typeface="Times New Roman" panose="02020603050405020304" pitchFamily="18" charset="0"/>
              </a:rPr>
              <a:t>Um einen reibungslosen Veranstaltungsablauf zu ermöglichen, bitten wir alle Teilnehmer und ihre Begleitpersonen, sich nur so lange auf dem Gelände aufzuhalten, wie es für die Teilnahme an den genannten Prüfungen bzw. den Trainer- oder Helfereinsatz notwendig</a:t>
            </a:r>
          </a:p>
          <a:p>
            <a:pPr>
              <a:lnSpc>
                <a:spcPct val="107000"/>
              </a:lnSpc>
              <a:spcAft>
                <a:spcPts val="800"/>
              </a:spcAft>
            </a:pPr>
            <a:r>
              <a:rPr lang="de-DE" dirty="0">
                <a:latin typeface="Arial" panose="020B0604020202020204" pitchFamily="34" charset="0"/>
                <a:cs typeface="Times New Roman" panose="02020603050405020304" pitchFamily="18" charset="0"/>
              </a:rPr>
              <a:t>Wir behalten uns vor, Personen, die sich nicht an die gebotenen Hygienemaßnahmen halten, ggf. einen Platzverweis zu erteilen.</a:t>
            </a:r>
          </a:p>
          <a:p>
            <a:pPr>
              <a:lnSpc>
                <a:spcPct val="107000"/>
              </a:lnSpc>
              <a:spcAft>
                <a:spcPts val="800"/>
              </a:spcAft>
            </a:pPr>
            <a:r>
              <a:rPr lang="de-DE" sz="1800" dirty="0">
                <a:effectLst/>
                <a:latin typeface="Arial" panose="020B0604020202020204" pitchFamily="34" charset="0"/>
                <a:ea typeface="Times New Roman" panose="02020603050405020304" pitchFamily="18" charset="0"/>
                <a:cs typeface="Times New Roman" panose="02020603050405020304" pitchFamily="18" charset="0"/>
              </a:rPr>
              <a:t>Sollten sich auf Grund der Corona-Krise weitere Einschränkungen oder Lockerungen ergeben, werden diese selbstverständlich berücksichtigt</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de-DE" dirty="0"/>
          </a:p>
        </p:txBody>
      </p:sp>
    </p:spTree>
    <p:extLst>
      <p:ext uri="{BB962C8B-B14F-4D97-AF65-F5344CB8AC3E}">
        <p14:creationId xmlns:p14="http://schemas.microsoft.com/office/powerpoint/2010/main" val="5696982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305</Words>
  <Application>Microsoft Office PowerPoint</Application>
  <PresentationFormat>A4-Papier (210 x 297 mm)</PresentationFormat>
  <Paragraphs>20</Paragraphs>
  <Slides>2</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vt:i4>
      </vt:variant>
    </vt:vector>
  </HeadingPairs>
  <TitlesOfParts>
    <vt:vector size="7" baseType="lpstr">
      <vt:lpstr>Arial</vt:lpstr>
      <vt:lpstr>Calibri</vt:lpstr>
      <vt:lpstr>Calibri Light</vt:lpstr>
      <vt:lpstr>Symbol</vt:lpstr>
      <vt:lpstr>Office Theme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Steffi</dc:creator>
  <cp:lastModifiedBy>Dagmar</cp:lastModifiedBy>
  <cp:revision>13</cp:revision>
  <dcterms:created xsi:type="dcterms:W3CDTF">2020-07-29T10:55:59Z</dcterms:created>
  <dcterms:modified xsi:type="dcterms:W3CDTF">2020-09-19T07:23:23Z</dcterms:modified>
</cp:coreProperties>
</file>